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5"/>
  </p:notesMasterIdLst>
  <p:sldIdLst>
    <p:sldId id="272" r:id="rId5"/>
    <p:sldId id="262" r:id="rId6"/>
    <p:sldId id="265" r:id="rId7"/>
    <p:sldId id="259" r:id="rId8"/>
    <p:sldId id="266" r:id="rId9"/>
    <p:sldId id="267" r:id="rId10"/>
    <p:sldId id="271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34" autoAdjust="0"/>
  </p:normalViewPr>
  <p:slideViewPr>
    <p:cSldViewPr snapToGrid="0">
      <p:cViewPr varScale="1">
        <p:scale>
          <a:sx n="82" d="100"/>
          <a:sy n="82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8A437-91FB-4FB3-8FC2-9F674E6A454F}" type="datetimeFigureOut">
              <a:rPr lang="en-US" smtClean="0"/>
              <a:t>19-May-20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37A20-946F-4FE9-9157-769BA906E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745A9D-2034-43A0-8CC4-56A06FE630E6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FF6F-0C74-4A13-B58B-0388B11F7BDF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7B6B-C82D-452C-9AF5-AE113117096C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ADD5-4D46-4D60-8999-54D1907EC62B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AF52-A35B-49D6-9AAE-59CF99BF4750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B979-2F5C-40FA-A13F-B6A00A8AA685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4F0F-ADD7-41EA-8DC2-2E2A3502B34E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AA22-1073-4951-A48E-333A90A082F4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1681-0DF0-4920-8B35-57C3BE1FE277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2C64-F8A6-4C16-A190-2317293DBE5C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90C348E-FFE0-4E6D-ADF6-D74F6D9755A2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F20994C-E75A-463D-B1FB-9A4B00C17887}" type="datetime1">
              <a:rPr lang="en-US" smtClean="0"/>
              <a:t>19-May-20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14:honeycomb/>
      </p:transition>
    </mc:Choice>
    <mc:Fallback xmlns="">
      <p:transition spd="slow" advClick="0" advTm="2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erial view of skyscrapers&#10;">
            <a:extLst>
              <a:ext uri="{FF2B5EF4-FFF2-40B4-BE49-F238E27FC236}">
                <a16:creationId xmlns:a16="http://schemas.microsoft.com/office/drawing/2014/main" id="{C2E432BE-5B0D-44E9-8E24-37DD769D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320" b="841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6" y="1147754"/>
            <a:ext cx="7175108" cy="2547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8416" y="3694834"/>
            <a:ext cx="7175128" cy="12003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www.NYCORP.org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96023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 advTm="2000">
        <p14:flash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erial view of skyscrapers&#10;">
            <a:extLst>
              <a:ext uri="{FF2B5EF4-FFF2-40B4-BE49-F238E27FC236}">
                <a16:creationId xmlns:a16="http://schemas.microsoft.com/office/drawing/2014/main" id="{C2E432BE-5B0D-44E9-8E24-37DD769D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320" b="84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7B797-3BDC-40F9-8E80-CB0B0C130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405897"/>
            <a:ext cx="10782300" cy="3352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Thank you to all of our 2020 Sponsors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erial view of skyscrapers&#10;">
            <a:extLst>
              <a:ext uri="{FF2B5EF4-FFF2-40B4-BE49-F238E27FC236}">
                <a16:creationId xmlns:a16="http://schemas.microsoft.com/office/drawing/2014/main" id="{C2E432BE-5B0D-44E9-8E24-37DD769D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320" b="84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7B797-3BDC-40F9-8E80-CB0B0C130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405897"/>
            <a:ext cx="10782300" cy="3352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Thank you to all of our 2020 Sponsors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67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86C8-8AF5-4258-A684-57CF33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7324403" cy="7868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Platinum Sponsors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02980" y="-1615100"/>
            <a:ext cx="3206250" cy="720000"/>
          </a:xfrm>
          <a:custGeom>
            <a:avLst/>
            <a:gdLst>
              <a:gd name="connsiteX0" fmla="*/ 0 w 3206250"/>
              <a:gd name="connsiteY0" fmla="*/ 0 h 720000"/>
              <a:gd name="connsiteX1" fmla="*/ 3206250 w 3206250"/>
              <a:gd name="connsiteY1" fmla="*/ 0 h 720000"/>
              <a:gd name="connsiteX2" fmla="*/ 3206250 w 3206250"/>
              <a:gd name="connsiteY2" fmla="*/ 720000 h 720000"/>
              <a:gd name="connsiteX3" fmla="*/ 0 w 3206250"/>
              <a:gd name="connsiteY3" fmla="*/ 720000 h 720000"/>
              <a:gd name="connsiteX4" fmla="*/ 0 w 32062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250" h="720000">
                <a:moveTo>
                  <a:pt x="0" y="0"/>
                </a:moveTo>
                <a:lnTo>
                  <a:pt x="3206250" y="0"/>
                </a:lnTo>
                <a:lnTo>
                  <a:pt x="32062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900" kern="1200" dirty="0"/>
              <a:t>Label Lorem ipsum</a:t>
            </a:r>
          </a:p>
        </p:txBody>
      </p:sp>
      <p:pic>
        <p:nvPicPr>
          <p:cNvPr id="1026" name="Picture 2" descr="a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5" y="3847987"/>
            <a:ext cx="3815497" cy="22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17406" r="8151" b="13363"/>
          <a:stretch/>
        </p:blipFill>
        <p:spPr>
          <a:xfrm>
            <a:off x="2725519" y="1371744"/>
            <a:ext cx="2981552" cy="2814969"/>
          </a:xfrm>
          <a:prstGeom prst="flowChartConnector">
            <a:avLst/>
          </a:prstGeom>
        </p:spPr>
      </p:pic>
      <p:pic>
        <p:nvPicPr>
          <p:cNvPr id="9" name="Content Placeholder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85" y="4454375"/>
            <a:ext cx="6896450" cy="1377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160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honeycomb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86C8-8AF5-4258-A684-57CF33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7324403" cy="7868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Platinum Sponsors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02980" y="-1615100"/>
            <a:ext cx="3206250" cy="720000"/>
          </a:xfrm>
          <a:custGeom>
            <a:avLst/>
            <a:gdLst>
              <a:gd name="connsiteX0" fmla="*/ 0 w 3206250"/>
              <a:gd name="connsiteY0" fmla="*/ 0 h 720000"/>
              <a:gd name="connsiteX1" fmla="*/ 3206250 w 3206250"/>
              <a:gd name="connsiteY1" fmla="*/ 0 h 720000"/>
              <a:gd name="connsiteX2" fmla="*/ 3206250 w 3206250"/>
              <a:gd name="connsiteY2" fmla="*/ 720000 h 720000"/>
              <a:gd name="connsiteX3" fmla="*/ 0 w 3206250"/>
              <a:gd name="connsiteY3" fmla="*/ 720000 h 720000"/>
              <a:gd name="connsiteX4" fmla="*/ 0 w 32062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250" h="720000">
                <a:moveTo>
                  <a:pt x="0" y="0"/>
                </a:moveTo>
                <a:lnTo>
                  <a:pt x="3206250" y="0"/>
                </a:lnTo>
                <a:lnTo>
                  <a:pt x="32062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900" kern="1200" dirty="0"/>
              <a:t>Label Lorem ipsum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25883" r="4802" b="28530"/>
          <a:stretch/>
        </p:blipFill>
        <p:spPr>
          <a:xfrm>
            <a:off x="440863" y="2091279"/>
            <a:ext cx="4700305" cy="1581819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21" y="2474562"/>
            <a:ext cx="5499316" cy="1198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2185260" y="4401518"/>
            <a:ext cx="7361695" cy="1414220"/>
            <a:chOff x="2200759" y="4296907"/>
            <a:chExt cx="7607313" cy="1456840"/>
          </a:xfrm>
          <a:effectLst/>
        </p:grpSpPr>
        <p:pic>
          <p:nvPicPr>
            <p:cNvPr id="17" name="Content Placeholder 15">
              <a:extLst>
                <a:ext uri="{FF2B5EF4-FFF2-40B4-BE49-F238E27FC236}">
                  <a16:creationId xmlns:a16="http://schemas.microsoft.com/office/drawing/2014/main" id="{6DF6A8DE-1B23-4F29-B853-0208EB65E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673" y="4339527"/>
              <a:ext cx="5892399" cy="1371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Content Placeholder 9">
              <a:extLst>
                <a:ext uri="{FF2B5EF4-FFF2-40B4-BE49-F238E27FC236}">
                  <a16:creationId xmlns:a16="http://schemas.microsoft.com/office/drawing/2014/main" id="{91377016-59E8-4136-AC64-D5093BFB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47" r="-3247"/>
            <a:stretch/>
          </p:blipFill>
          <p:spPr>
            <a:xfrm>
              <a:off x="2200759" y="4296907"/>
              <a:ext cx="1503335" cy="14568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897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86C8-8AF5-4258-A684-57CF33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7324403" cy="7868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Platinum Sponsors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02980" y="-1615100"/>
            <a:ext cx="3206250" cy="720000"/>
          </a:xfrm>
          <a:custGeom>
            <a:avLst/>
            <a:gdLst>
              <a:gd name="connsiteX0" fmla="*/ 0 w 3206250"/>
              <a:gd name="connsiteY0" fmla="*/ 0 h 720000"/>
              <a:gd name="connsiteX1" fmla="*/ 3206250 w 3206250"/>
              <a:gd name="connsiteY1" fmla="*/ 0 h 720000"/>
              <a:gd name="connsiteX2" fmla="*/ 3206250 w 3206250"/>
              <a:gd name="connsiteY2" fmla="*/ 720000 h 720000"/>
              <a:gd name="connsiteX3" fmla="*/ 0 w 3206250"/>
              <a:gd name="connsiteY3" fmla="*/ 720000 h 720000"/>
              <a:gd name="connsiteX4" fmla="*/ 0 w 32062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250" h="720000">
                <a:moveTo>
                  <a:pt x="0" y="0"/>
                </a:moveTo>
                <a:lnTo>
                  <a:pt x="3206250" y="0"/>
                </a:lnTo>
                <a:lnTo>
                  <a:pt x="32062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900" kern="1200" dirty="0"/>
              <a:t>Label Lorem ipsum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1D4309-EFE1-4CAF-B570-1D51C77D4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27028" r="15082" b="27639"/>
          <a:stretch/>
        </p:blipFill>
        <p:spPr>
          <a:xfrm>
            <a:off x="795253" y="1583088"/>
            <a:ext cx="6421704" cy="21958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8" b="16429"/>
          <a:stretch/>
        </p:blipFill>
        <p:spPr>
          <a:xfrm>
            <a:off x="4222427" y="4075625"/>
            <a:ext cx="75184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ip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86C8-8AF5-4258-A684-57CF33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7324403" cy="7868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Platinum Sponsors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02980" y="-1615100"/>
            <a:ext cx="3206250" cy="720000"/>
          </a:xfrm>
          <a:custGeom>
            <a:avLst/>
            <a:gdLst>
              <a:gd name="connsiteX0" fmla="*/ 0 w 3206250"/>
              <a:gd name="connsiteY0" fmla="*/ 0 h 720000"/>
              <a:gd name="connsiteX1" fmla="*/ 3206250 w 3206250"/>
              <a:gd name="connsiteY1" fmla="*/ 0 h 720000"/>
              <a:gd name="connsiteX2" fmla="*/ 3206250 w 3206250"/>
              <a:gd name="connsiteY2" fmla="*/ 720000 h 720000"/>
              <a:gd name="connsiteX3" fmla="*/ 0 w 3206250"/>
              <a:gd name="connsiteY3" fmla="*/ 720000 h 720000"/>
              <a:gd name="connsiteX4" fmla="*/ 0 w 32062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250" h="720000">
                <a:moveTo>
                  <a:pt x="0" y="0"/>
                </a:moveTo>
                <a:lnTo>
                  <a:pt x="3206250" y="0"/>
                </a:lnTo>
                <a:lnTo>
                  <a:pt x="32062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900" kern="1200" dirty="0"/>
              <a:t>Label Lorem ipsum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8" y="2405787"/>
            <a:ext cx="5992975" cy="2568124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93" y="1600199"/>
            <a:ext cx="4874305" cy="41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ip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erial view of skyscrapers&#10;">
            <a:extLst>
              <a:ext uri="{FF2B5EF4-FFF2-40B4-BE49-F238E27FC236}">
                <a16:creationId xmlns:a16="http://schemas.microsoft.com/office/drawing/2014/main" id="{C2E432BE-5B0D-44E9-8E24-37DD769D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320" b="841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36" y="1147754"/>
            <a:ext cx="7175108" cy="2547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8416" y="3694834"/>
            <a:ext cx="7175128" cy="12003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www.NYCORP.org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22481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 advTm="2000">
        <p14:flash/>
      </p:transition>
    </mc:Choice>
    <mc:Fallback xmlns="">
      <p:transition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86C8-8AF5-4258-A684-57CF33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7324403" cy="7868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FBB21"/>
                </a:solidFill>
                <a:latin typeface="Copperplate Gothic Bold" panose="020E0705020206020404" pitchFamily="34" charset="0"/>
              </a:rPr>
              <a:t>Gold Sponsors</a:t>
            </a:r>
            <a:endParaRPr lang="en-US" dirty="0">
              <a:solidFill>
                <a:srgbClr val="DFBB2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02980" y="-1615100"/>
            <a:ext cx="3206250" cy="720000"/>
          </a:xfrm>
          <a:custGeom>
            <a:avLst/>
            <a:gdLst>
              <a:gd name="connsiteX0" fmla="*/ 0 w 3206250"/>
              <a:gd name="connsiteY0" fmla="*/ 0 h 720000"/>
              <a:gd name="connsiteX1" fmla="*/ 3206250 w 3206250"/>
              <a:gd name="connsiteY1" fmla="*/ 0 h 720000"/>
              <a:gd name="connsiteX2" fmla="*/ 3206250 w 3206250"/>
              <a:gd name="connsiteY2" fmla="*/ 720000 h 720000"/>
              <a:gd name="connsiteX3" fmla="*/ 0 w 3206250"/>
              <a:gd name="connsiteY3" fmla="*/ 720000 h 720000"/>
              <a:gd name="connsiteX4" fmla="*/ 0 w 32062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250" h="720000">
                <a:moveTo>
                  <a:pt x="0" y="0"/>
                </a:moveTo>
                <a:lnTo>
                  <a:pt x="3206250" y="0"/>
                </a:lnTo>
                <a:lnTo>
                  <a:pt x="32062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900" kern="1200" dirty="0"/>
              <a:t>Label Lorem ipsum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B192D4D-37E5-4A59-A17A-2F3561F5C9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" y="2426207"/>
            <a:ext cx="5127752" cy="239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30" y="2725695"/>
            <a:ext cx="5690723" cy="18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86C8-8AF5-4258-A684-57CF33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7324403" cy="7868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FBB21"/>
                </a:solidFill>
                <a:latin typeface="Copperplate Gothic Bold" panose="020E0705020206020404" pitchFamily="34" charset="0"/>
              </a:rPr>
              <a:t>Gold Sponsors</a:t>
            </a:r>
            <a:endParaRPr lang="en-US" dirty="0">
              <a:solidFill>
                <a:srgbClr val="DFBB2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02980" y="-1615100"/>
            <a:ext cx="3206250" cy="720000"/>
          </a:xfrm>
          <a:custGeom>
            <a:avLst/>
            <a:gdLst>
              <a:gd name="connsiteX0" fmla="*/ 0 w 3206250"/>
              <a:gd name="connsiteY0" fmla="*/ 0 h 720000"/>
              <a:gd name="connsiteX1" fmla="*/ 3206250 w 3206250"/>
              <a:gd name="connsiteY1" fmla="*/ 0 h 720000"/>
              <a:gd name="connsiteX2" fmla="*/ 3206250 w 3206250"/>
              <a:gd name="connsiteY2" fmla="*/ 720000 h 720000"/>
              <a:gd name="connsiteX3" fmla="*/ 0 w 3206250"/>
              <a:gd name="connsiteY3" fmla="*/ 720000 h 720000"/>
              <a:gd name="connsiteX4" fmla="*/ 0 w 32062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250" h="720000">
                <a:moveTo>
                  <a:pt x="0" y="0"/>
                </a:moveTo>
                <a:lnTo>
                  <a:pt x="3206250" y="0"/>
                </a:lnTo>
                <a:lnTo>
                  <a:pt x="32062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900" kern="1200" dirty="0"/>
              <a:t>Label Lorem ipsum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871366"/>
            <a:ext cx="6179212" cy="1659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4" y="3869523"/>
            <a:ext cx="8054976" cy="2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1AEF4D-E1F1-46B8-8C58-B490BFDD6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13C901-7F07-466C-BBFB-37B66ED1F691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149337-CC20-42E7-8327-E5212BE3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 design</Template>
  <TotalTime>0</TotalTime>
  <Words>48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Copperplate Gothic Bold</vt:lpstr>
      <vt:lpstr>Metropolitan</vt:lpstr>
      <vt:lpstr>PowerPoint Presentation</vt:lpstr>
      <vt:lpstr>Thank you to all of our 2020 Sponsors </vt:lpstr>
      <vt:lpstr>Platinum Sponsors</vt:lpstr>
      <vt:lpstr>Platinum Sponsors</vt:lpstr>
      <vt:lpstr>Platinum Sponsors</vt:lpstr>
      <vt:lpstr>Platinum Sponsors</vt:lpstr>
      <vt:lpstr>PowerPoint Presentation</vt:lpstr>
      <vt:lpstr>Gold Sponsors</vt:lpstr>
      <vt:lpstr>Gold Sponsors</vt:lpstr>
      <vt:lpstr>Thank you to all of our 2020 Sponsors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2020-05-15T17:51:10Z</dcterms:created>
  <dcterms:modified xsi:type="dcterms:W3CDTF">2020-05-19T18:05:47Z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0x01010079F111ED35F8CC479449609E8A0923A6</vt:lpwstr>
  </property>
  <property fmtid="{D5CDD505-2E9C-101B-9397-08002B2CF9AE}" name="NXPowerLiteLastOptimized" pid="3">
    <vt:lpwstr>1286826</vt:lpwstr>
  </property>
  <property fmtid="{D5CDD505-2E9C-101B-9397-08002B2CF9AE}" name="NXPowerLiteSettings" pid="4">
    <vt:lpwstr>C74006B004C800</vt:lpwstr>
  </property>
  <property fmtid="{D5CDD505-2E9C-101B-9397-08002B2CF9AE}" name="NXPowerLiteVersion" pid="5">
    <vt:lpwstr>S7.1.5</vt:lpwstr>
  </property>
</Properties>
</file>